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Adobe Gothic Std B" panose="020B0800000000000000" charset="-128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ECE"/>
    <a:srgbClr val="FFC4D6"/>
    <a:srgbClr val="F9F6E3"/>
    <a:srgbClr val="99CA8F"/>
    <a:srgbClr val="FDE6EC"/>
    <a:srgbClr val="D1C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38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A5A7-D6A0-4B92-81D2-5F2438A0A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5FF17-2733-4336-A0B1-86F6092D4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7635-C043-4F49-A362-24BE0B1E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3C08-0EA7-471B-962B-17124F49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69CF8-3C7C-4878-A329-ED7C01E1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526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A16A-026E-4834-86F4-934A27E0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E0EA2-8012-4A3C-B7D3-6C0247F63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AA64-BC9F-4716-8547-DDAADD30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9F81-1031-47CE-9621-1DAEB260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E046F-6088-4EE9-92E5-1F21D154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974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3D8E1-395E-4877-92F3-A4B2748A8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5B0D-A709-4349-85E3-08DFDA093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54602-4975-42E3-BB80-DF29E24F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8283E-BB69-4133-9637-53EFEF30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8F6E7-413A-4547-AC41-C841AED1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76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21BB-08B9-46EC-9A69-0F37B91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AAE-CA07-4320-8758-4222348B3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A941-40E7-4A96-B623-425A5915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CDA4-2E6A-4B5B-A354-4C78B3BD0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5DBE-7FC6-45B6-BE89-81ABB873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293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B498-0BB9-41EE-B5A6-572BFA80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81F65-3531-4508-826D-48B9C0D11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48323-379D-48E5-ACBC-B54D8508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FD3AC-E578-49B8-8A4A-A2CE660B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1D6A6-20A7-4924-B702-E0A45DE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251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54F8-E45E-4F47-9B45-454BFDF8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D1AE-8A83-4DBC-B0E6-BB3621E51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B753F-FD37-4ABF-87F2-BF2BE33F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55329-BE3F-495F-B751-93C60E6A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95C99-2A9A-465B-9E75-042EA7B8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46B9-E134-4D25-948D-6D266DC1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186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A31-15C3-487D-AC20-D9E9E625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7C6A5-4819-49AD-9E3D-D6C95FE4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2DCAA-6B54-4522-9CA9-17CEA8E14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48495-EF1B-499A-810A-5DAA6B1F5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2475E-4F31-481D-9EB6-234693A0A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68CA5-E0D6-4CE8-9586-DF9C5D81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CCDA9-9C01-4815-9DB3-4335BF89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402EB-B13F-43ED-BB8A-4C52006A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84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3F7-FC75-420D-B44D-8E82FF6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DBBFC-BD88-44B8-950D-6202A281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E4158-A718-45C0-821A-E60E88CC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87279-B947-4DB3-84E0-B17085CF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696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852FF-F5BC-472B-B130-61ABC313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0363F-D482-4CB8-B2F2-8305336A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AB914-CBE1-4375-B1C1-80CDD6BC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800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172C-69B8-40F8-9634-D5BFD0BF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4CE7-E140-4FBA-AEE0-B05117BC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EE035-A96D-42B1-8E86-F8F920F3A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7F558-A22F-4A55-9FA4-41837148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BB932-1264-47EE-BEE3-8F2F4307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56BB8-3531-4163-B9D1-8310DC0E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72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EAC3-4316-440C-A726-9132D854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3A2EE6-9DB9-428E-9F73-A6554AB6B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AAD6-98FB-492C-962B-680C6A9C4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8B5B9-DBEF-4B1D-9AE9-9FACB270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E32E9-0CA6-42D2-BC99-9246ACBA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453B4-A947-4318-AC43-A97C376D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90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4ABCA-54AB-4815-A1EC-AC3894F9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AF0A-41A8-4532-82C7-CD340AF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F16B-5805-4A3C-9D2B-4DC17C82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E8-7285-4D7D-BC07-D3FB21B4160B}" type="datetimeFigureOut">
              <a:rPr lang="en-ID" smtClean="0"/>
              <a:t>31/07/2021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7D0D-6EE6-4E64-B9DC-4E4074A25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CA91B-CEFC-410E-8F3B-619C45E9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8D38F-74DB-40EB-BC44-5346CB0E4E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751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slide" Target="slide6.xml"/><Relationship Id="rId7" Type="http://schemas.openxmlformats.org/officeDocument/2006/relationships/slide" Target="slide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0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slide" Target="slide9.xml"/><Relationship Id="rId24" Type="http://schemas.openxmlformats.org/officeDocument/2006/relationships/image" Target="../media/image19.jpg"/><Relationship Id="rId5" Type="http://schemas.openxmlformats.org/officeDocument/2006/relationships/image" Target="../media/image7.png"/><Relationship Id="rId15" Type="http://schemas.openxmlformats.org/officeDocument/2006/relationships/image" Target="../media/image14.svg"/><Relationship Id="rId23" Type="http://schemas.openxmlformats.org/officeDocument/2006/relationships/slide" Target="slide8.xml"/><Relationship Id="rId10" Type="http://schemas.openxmlformats.org/officeDocument/2006/relationships/slide" Target="slide4.xml"/><Relationship Id="rId19" Type="http://schemas.openxmlformats.org/officeDocument/2006/relationships/image" Target="../media/image18.svg"/><Relationship Id="rId4" Type="http://schemas.openxmlformats.org/officeDocument/2006/relationships/image" Target="../media/image6.svg"/><Relationship Id="rId9" Type="http://schemas.openxmlformats.org/officeDocument/2006/relationships/image" Target="../media/image10.svg"/><Relationship Id="rId14" Type="http://schemas.openxmlformats.org/officeDocument/2006/relationships/image" Target="../media/image13.png"/><Relationship Id="rId22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3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3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3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45C2D-7005-4CA6-AAD3-472DBA97F62F}"/>
              </a:ext>
            </a:extLst>
          </p:cNvPr>
          <p:cNvSpPr txBox="1"/>
          <p:nvPr/>
        </p:nvSpPr>
        <p:spPr>
          <a:xfrm>
            <a:off x="4920839" y="556591"/>
            <a:ext cx="23503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08:02</a:t>
            </a:r>
            <a:endParaRPr lang="en-ID" sz="6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723D-7DC7-4620-8E22-2FCDA04218DC}"/>
              </a:ext>
            </a:extLst>
          </p:cNvPr>
          <p:cNvSpPr txBox="1"/>
          <p:nvPr/>
        </p:nvSpPr>
        <p:spPr>
          <a:xfrm>
            <a:off x="4996981" y="166458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Monday, March 15 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C66EC-02DA-4456-AA4D-34A09560D6C8}"/>
              </a:ext>
            </a:extLst>
          </p:cNvPr>
          <p:cNvSpPr txBox="1"/>
          <p:nvPr/>
        </p:nvSpPr>
        <p:spPr>
          <a:xfrm>
            <a:off x="4787789" y="6380921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Swipe screen to unlock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D71060-2A60-49D4-912B-6420A813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996" y="5867400"/>
            <a:ext cx="434009" cy="434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A62E9-A43A-4B0F-8446-197FAE1CC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667000" y="2321004"/>
            <a:ext cx="6858000" cy="28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ACD56-8D13-40E9-BD48-6FF81D48C566}"/>
              </a:ext>
            </a:extLst>
          </p:cNvPr>
          <p:cNvSpPr txBox="1"/>
          <p:nvPr/>
        </p:nvSpPr>
        <p:spPr>
          <a:xfrm>
            <a:off x="2472256" y="320234"/>
            <a:ext cx="7247497" cy="2559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NOTE :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FREE FOR PERSONAL USE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DON’T DISTRIBUTE / SELL THIS TEMPLATE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F8C22-3A82-468F-8D9F-57D03751ED27}"/>
              </a:ext>
            </a:extLst>
          </p:cNvPr>
          <p:cNvSpPr txBox="1"/>
          <p:nvPr/>
        </p:nvSpPr>
        <p:spPr>
          <a:xfrm>
            <a:off x="2994993" y="3368070"/>
            <a:ext cx="1367682" cy="83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Palette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444279-CD75-4756-A558-6DD432877778}"/>
              </a:ext>
            </a:extLst>
          </p:cNvPr>
          <p:cNvGrpSpPr/>
          <p:nvPr/>
        </p:nvGrpSpPr>
        <p:grpSpPr>
          <a:xfrm rot="5400000">
            <a:off x="3823006" y="3593598"/>
            <a:ext cx="586291" cy="2242317"/>
            <a:chOff x="-834887" y="520984"/>
            <a:chExt cx="586291" cy="22423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929522-1C89-41FB-B5EE-650433DB6DDE}"/>
                </a:ext>
              </a:extLst>
            </p:cNvPr>
            <p:cNvSpPr/>
            <p:nvPr/>
          </p:nvSpPr>
          <p:spPr>
            <a:xfrm>
              <a:off x="-834887" y="520984"/>
              <a:ext cx="586291" cy="586291"/>
            </a:xfrm>
            <a:prstGeom prst="rect">
              <a:avLst/>
            </a:prstGeom>
            <a:solidFill>
              <a:srgbClr val="FFC4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EFAC2D-4877-4DCB-948E-4F93EB7D8D88}"/>
                </a:ext>
              </a:extLst>
            </p:cNvPr>
            <p:cNvSpPr/>
            <p:nvPr/>
          </p:nvSpPr>
          <p:spPr>
            <a:xfrm>
              <a:off x="-834887" y="1072993"/>
              <a:ext cx="586291" cy="586291"/>
            </a:xfrm>
            <a:prstGeom prst="rect">
              <a:avLst/>
            </a:prstGeom>
            <a:solidFill>
              <a:srgbClr val="E3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60592A-5D88-4294-BB22-757661568D1D}"/>
                </a:ext>
              </a:extLst>
            </p:cNvPr>
            <p:cNvSpPr/>
            <p:nvPr/>
          </p:nvSpPr>
          <p:spPr>
            <a:xfrm>
              <a:off x="-834887" y="1625002"/>
              <a:ext cx="586291" cy="586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99E263-FF6A-420B-A07D-EBE08D9673A0}"/>
                </a:ext>
              </a:extLst>
            </p:cNvPr>
            <p:cNvSpPr/>
            <p:nvPr/>
          </p:nvSpPr>
          <p:spPr>
            <a:xfrm>
              <a:off x="-834887" y="2177010"/>
              <a:ext cx="586291" cy="586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28FE79-6701-4147-A8C6-2C273B98D105}"/>
              </a:ext>
            </a:extLst>
          </p:cNvPr>
          <p:cNvSpPr txBox="1"/>
          <p:nvPr/>
        </p:nvSpPr>
        <p:spPr>
          <a:xfrm>
            <a:off x="6740068" y="3392488"/>
            <a:ext cx="2299027" cy="1698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Pics &amp; Icons :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Pixabay.com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212B9-7494-46E9-9CAE-D7A5E5D8DD3E}"/>
              </a:ext>
            </a:extLst>
          </p:cNvPr>
          <p:cNvSpPr txBox="1"/>
          <p:nvPr/>
        </p:nvSpPr>
        <p:spPr>
          <a:xfrm>
            <a:off x="3866062" y="5492669"/>
            <a:ext cx="4459875" cy="83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Font : Adobe Gothic Std B 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06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D6EDACC-31FE-4958-BAC2-3219CF6B3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667000" y="2401883"/>
            <a:ext cx="6858000" cy="28724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0EC230E-D43A-405B-B736-E374BA720F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4D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C26D87-FED6-4754-B219-04F0AD7E3CCA}"/>
              </a:ext>
            </a:extLst>
          </p:cNvPr>
          <p:cNvSpPr txBox="1"/>
          <p:nvPr/>
        </p:nvSpPr>
        <p:spPr>
          <a:xfrm>
            <a:off x="5233424" y="418882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Enter PIN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8BB655-783D-4E73-8B53-A3CA0FCE040A}"/>
              </a:ext>
            </a:extLst>
          </p:cNvPr>
          <p:cNvSpPr/>
          <p:nvPr/>
        </p:nvSpPr>
        <p:spPr>
          <a:xfrm>
            <a:off x="3576000" y="1510746"/>
            <a:ext cx="5040000" cy="5040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C4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63B85-029A-4393-95CF-808CDF7EFB41}"/>
              </a:ext>
            </a:extLst>
          </p:cNvPr>
          <p:cNvSpPr txBox="1"/>
          <p:nvPr/>
        </p:nvSpPr>
        <p:spPr>
          <a:xfrm>
            <a:off x="4236356" y="1010981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Your PIN contains at least 4 digits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4C161E-248D-4CF5-A99A-E4E2536E9D8B}"/>
              </a:ext>
            </a:extLst>
          </p:cNvPr>
          <p:cNvSpPr txBox="1"/>
          <p:nvPr/>
        </p:nvSpPr>
        <p:spPr>
          <a:xfrm>
            <a:off x="4071793" y="2483689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D3F389-ADF2-41C2-A41D-CFCE5D61C294}"/>
              </a:ext>
            </a:extLst>
          </p:cNvPr>
          <p:cNvSpPr txBox="1"/>
          <p:nvPr/>
        </p:nvSpPr>
        <p:spPr>
          <a:xfrm>
            <a:off x="4071793" y="3569488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678D5-A293-46EC-A662-6B7E301AA8B9}"/>
              </a:ext>
            </a:extLst>
          </p:cNvPr>
          <p:cNvSpPr txBox="1"/>
          <p:nvPr/>
        </p:nvSpPr>
        <p:spPr>
          <a:xfrm>
            <a:off x="4071793" y="4596971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BA1134-1904-4ABD-BE7D-341F993D49EE}"/>
              </a:ext>
            </a:extLst>
          </p:cNvPr>
          <p:cNvSpPr txBox="1"/>
          <p:nvPr/>
        </p:nvSpPr>
        <p:spPr>
          <a:xfrm>
            <a:off x="5818794" y="2483689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5A976B-92D3-4FB0-B2AC-D3E751256751}"/>
              </a:ext>
            </a:extLst>
          </p:cNvPr>
          <p:cNvSpPr txBox="1"/>
          <p:nvPr/>
        </p:nvSpPr>
        <p:spPr>
          <a:xfrm>
            <a:off x="5818794" y="3569488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093D96-64F5-4CA7-A870-7BD3E00C32A2}"/>
              </a:ext>
            </a:extLst>
          </p:cNvPr>
          <p:cNvSpPr txBox="1"/>
          <p:nvPr/>
        </p:nvSpPr>
        <p:spPr>
          <a:xfrm>
            <a:off x="5818794" y="4596971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7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89D1CC-2773-41B5-AE29-6093FA410F93}"/>
              </a:ext>
            </a:extLst>
          </p:cNvPr>
          <p:cNvSpPr txBox="1"/>
          <p:nvPr/>
        </p:nvSpPr>
        <p:spPr>
          <a:xfrm>
            <a:off x="7565794" y="2483689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452B0C-5660-497A-A112-E1D6B30A0710}"/>
              </a:ext>
            </a:extLst>
          </p:cNvPr>
          <p:cNvSpPr txBox="1"/>
          <p:nvPr/>
        </p:nvSpPr>
        <p:spPr>
          <a:xfrm>
            <a:off x="7565794" y="3569488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B1C6F7-C864-4F68-A8F0-DC302F415DC1}"/>
              </a:ext>
            </a:extLst>
          </p:cNvPr>
          <p:cNvSpPr txBox="1"/>
          <p:nvPr/>
        </p:nvSpPr>
        <p:spPr>
          <a:xfrm>
            <a:off x="7565794" y="4596971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9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7142A-5ECD-4690-A004-D268B8D260B1}"/>
              </a:ext>
            </a:extLst>
          </p:cNvPr>
          <p:cNvSpPr txBox="1"/>
          <p:nvPr/>
        </p:nvSpPr>
        <p:spPr>
          <a:xfrm>
            <a:off x="5818793" y="5585409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9" name="TextBox 48">
            <a:hlinkClick r:id="rId3" action="ppaction://hlinksldjump"/>
            <a:extLst>
              <a:ext uri="{FF2B5EF4-FFF2-40B4-BE49-F238E27FC236}">
                <a16:creationId xmlns:a16="http://schemas.microsoft.com/office/drawing/2014/main" id="{18E08D4E-934A-4C94-B784-B8EE9CFAE097}"/>
              </a:ext>
            </a:extLst>
          </p:cNvPr>
          <p:cNvSpPr txBox="1"/>
          <p:nvPr/>
        </p:nvSpPr>
        <p:spPr>
          <a:xfrm>
            <a:off x="7427134" y="5573731"/>
            <a:ext cx="66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OK</a:t>
            </a:r>
            <a:endParaRPr lang="en-ID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FDCD7540-CB09-40BE-AEFA-06EF308B7236}"/>
              </a:ext>
            </a:extLst>
          </p:cNvPr>
          <p:cNvSpPr/>
          <p:nvPr/>
        </p:nvSpPr>
        <p:spPr>
          <a:xfrm flipH="1">
            <a:off x="3934601" y="5680708"/>
            <a:ext cx="664233" cy="337966"/>
          </a:xfrm>
          <a:prstGeom prst="homePlate">
            <a:avLst/>
          </a:prstGeom>
          <a:solidFill>
            <a:srgbClr val="F7F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30542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9E67C0-995B-473A-B619-F0A620CD0BA3}"/>
              </a:ext>
            </a:extLst>
          </p:cNvPr>
          <p:cNvSpPr txBox="1"/>
          <p:nvPr/>
        </p:nvSpPr>
        <p:spPr>
          <a:xfrm>
            <a:off x="4136962" y="566912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75B94-FC42-4332-B455-EB9A9AF1E19E}"/>
              </a:ext>
            </a:extLst>
          </p:cNvPr>
          <p:cNvSpPr txBox="1"/>
          <p:nvPr/>
        </p:nvSpPr>
        <p:spPr>
          <a:xfrm>
            <a:off x="5718618" y="298097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ABC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0E5542-8AF7-42C2-858D-D5BC0943D4A1}"/>
              </a:ext>
            </a:extLst>
          </p:cNvPr>
          <p:cNvSpPr txBox="1"/>
          <p:nvPr/>
        </p:nvSpPr>
        <p:spPr>
          <a:xfrm>
            <a:off x="7574731" y="299830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DEF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68047B-4D09-4FFA-B146-437A01D5ED25}"/>
              </a:ext>
            </a:extLst>
          </p:cNvPr>
          <p:cNvSpPr txBox="1"/>
          <p:nvPr/>
        </p:nvSpPr>
        <p:spPr>
          <a:xfrm>
            <a:off x="5755487" y="40428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JKL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2A94BF-A66C-4035-A869-66DC97D6B004}"/>
              </a:ext>
            </a:extLst>
          </p:cNvPr>
          <p:cNvSpPr txBox="1"/>
          <p:nvPr/>
        </p:nvSpPr>
        <p:spPr>
          <a:xfrm>
            <a:off x="7514619" y="405154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MNO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FE5817-68FF-4249-B4CC-0FB87ADF143C}"/>
              </a:ext>
            </a:extLst>
          </p:cNvPr>
          <p:cNvSpPr txBox="1"/>
          <p:nvPr/>
        </p:nvSpPr>
        <p:spPr>
          <a:xfrm>
            <a:off x="4016099" y="405655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GHI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E657F7-0741-4997-B318-D841AE423784}"/>
              </a:ext>
            </a:extLst>
          </p:cNvPr>
          <p:cNvSpPr txBox="1"/>
          <p:nvPr/>
        </p:nvSpPr>
        <p:spPr>
          <a:xfrm>
            <a:off x="5717817" y="510478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TUV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86E291-387D-4906-AE30-7D355A513A09}"/>
              </a:ext>
            </a:extLst>
          </p:cNvPr>
          <p:cNvSpPr txBox="1"/>
          <p:nvPr/>
        </p:nvSpPr>
        <p:spPr>
          <a:xfrm>
            <a:off x="7468132" y="510478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WXYZ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E7FEEE-C1F2-4604-90C2-6B37299418DF}"/>
              </a:ext>
            </a:extLst>
          </p:cNvPr>
          <p:cNvSpPr txBox="1"/>
          <p:nvPr/>
        </p:nvSpPr>
        <p:spPr>
          <a:xfrm>
            <a:off x="3925529" y="510478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PQRS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30FF6B-8755-4CB0-8D7E-C97AA9697D6C}"/>
              </a:ext>
            </a:extLst>
          </p:cNvPr>
          <p:cNvSpPr/>
          <p:nvPr/>
        </p:nvSpPr>
        <p:spPr>
          <a:xfrm>
            <a:off x="5088951" y="1635170"/>
            <a:ext cx="288000" cy="288000"/>
          </a:xfrm>
          <a:prstGeom prst="ellips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1FC18E2-E9BE-4FB9-872E-26FB4955A885}"/>
              </a:ext>
            </a:extLst>
          </p:cNvPr>
          <p:cNvSpPr/>
          <p:nvPr/>
        </p:nvSpPr>
        <p:spPr>
          <a:xfrm>
            <a:off x="5565328" y="1635170"/>
            <a:ext cx="288000" cy="288000"/>
          </a:xfrm>
          <a:prstGeom prst="ellips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38029BB-5E44-484F-B808-00B3A4DC8DFA}"/>
              </a:ext>
            </a:extLst>
          </p:cNvPr>
          <p:cNvSpPr/>
          <p:nvPr/>
        </p:nvSpPr>
        <p:spPr>
          <a:xfrm>
            <a:off x="6041705" y="1635170"/>
            <a:ext cx="288000" cy="288000"/>
          </a:xfrm>
          <a:prstGeom prst="ellips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0FDF29-7BC0-49FF-B457-7A3372E455F9}"/>
              </a:ext>
            </a:extLst>
          </p:cNvPr>
          <p:cNvSpPr txBox="1"/>
          <p:nvPr/>
        </p:nvSpPr>
        <p:spPr>
          <a:xfrm>
            <a:off x="0" y="49550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: 1245</a:t>
            </a:r>
            <a:endParaRPr lang="en-ID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F6A47B-A5BE-426C-8E7B-7A2F60C80AD1}"/>
              </a:ext>
            </a:extLst>
          </p:cNvPr>
          <p:cNvSpPr/>
          <p:nvPr/>
        </p:nvSpPr>
        <p:spPr>
          <a:xfrm>
            <a:off x="6557868" y="1633584"/>
            <a:ext cx="288000" cy="288000"/>
          </a:xfrm>
          <a:prstGeom prst="ellips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013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43" grpId="0"/>
      <p:bldP spid="60" grpId="0" animBg="1"/>
      <p:bldP spid="61" grpId="0" animBg="1"/>
      <p:bldP spid="62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B595324-6907-41EF-B5AF-3B8111F42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667000" y="2401883"/>
            <a:ext cx="6858000" cy="2872409"/>
          </a:xfrm>
          <a:prstGeom prst="rect">
            <a:avLst/>
          </a:prstGeom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80F4FD6-771D-4EB8-B0D6-3B30FFF38211}"/>
              </a:ext>
            </a:extLst>
          </p:cNvPr>
          <p:cNvSpPr/>
          <p:nvPr/>
        </p:nvSpPr>
        <p:spPr>
          <a:xfrm>
            <a:off x="5139466" y="6444913"/>
            <a:ext cx="1871691" cy="413044"/>
          </a:xfrm>
          <a:prstGeom prst="round2SameRect">
            <a:avLst/>
          </a:prstGeom>
          <a:solidFill>
            <a:srgbClr val="FFC4D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0F934-8B52-4AB4-AB6A-1CDFF0A20E3D}"/>
              </a:ext>
            </a:extLst>
          </p:cNvPr>
          <p:cNvSpPr txBox="1"/>
          <p:nvPr/>
        </p:nvSpPr>
        <p:spPr>
          <a:xfrm>
            <a:off x="11252145" y="293808"/>
            <a:ext cx="117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25°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B4F39-D823-4B21-97D1-48B3260F46E1}"/>
              </a:ext>
            </a:extLst>
          </p:cNvPr>
          <p:cNvSpPr txBox="1"/>
          <p:nvPr/>
        </p:nvSpPr>
        <p:spPr>
          <a:xfrm>
            <a:off x="10762578" y="999626"/>
            <a:ext cx="142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Viet Nam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6141E-6189-4CF1-8201-336239627102}"/>
              </a:ext>
            </a:extLst>
          </p:cNvPr>
          <p:cNvSpPr/>
          <p:nvPr/>
        </p:nvSpPr>
        <p:spPr>
          <a:xfrm>
            <a:off x="306942" y="1822789"/>
            <a:ext cx="5697373" cy="530087"/>
          </a:xfrm>
          <a:prstGeom prst="roundRect">
            <a:avLst>
              <a:gd name="adj" fmla="val 50000"/>
            </a:avLst>
          </a:prstGeom>
          <a:solidFill>
            <a:srgbClr val="FFC4D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76EE9C-AE60-4B78-B437-10ED406B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516" y="1889607"/>
            <a:ext cx="390527" cy="39644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B2EE59-6710-4A7D-982D-CC0405ADA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3365" y="1944786"/>
            <a:ext cx="340829" cy="34082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583A4D-44F0-407B-AE94-E3C419E970A2}"/>
              </a:ext>
            </a:extLst>
          </p:cNvPr>
          <p:cNvSpPr/>
          <p:nvPr/>
        </p:nvSpPr>
        <p:spPr>
          <a:xfrm>
            <a:off x="6908675" y="3159336"/>
            <a:ext cx="1940965" cy="1940965"/>
          </a:xfrm>
          <a:prstGeom prst="roundRect">
            <a:avLst/>
          </a:prstGeom>
          <a:solidFill>
            <a:srgbClr val="FFC4D6"/>
          </a:solidFill>
          <a:ln w="12700"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26A28-27AD-4B04-88FA-9305BE6489C8}"/>
              </a:ext>
            </a:extLst>
          </p:cNvPr>
          <p:cNvSpPr txBox="1"/>
          <p:nvPr/>
        </p:nvSpPr>
        <p:spPr>
          <a:xfrm>
            <a:off x="7305923" y="5231636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7" name="Graphic 26">
            <a:hlinkClick r:id="rId7" action="ppaction://hlinksldjump"/>
            <a:extLst>
              <a:ext uri="{FF2B5EF4-FFF2-40B4-BE49-F238E27FC236}">
                <a16:creationId xmlns:a16="http://schemas.microsoft.com/office/drawing/2014/main" id="{3C440B57-CD20-4BC7-95F2-F18102D64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619" y="6530409"/>
            <a:ext cx="271738" cy="2570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B585A1-5871-437E-B075-75CAC64B2DFE}"/>
              </a:ext>
            </a:extLst>
          </p:cNvPr>
          <p:cNvSpPr txBox="1"/>
          <p:nvPr/>
        </p:nvSpPr>
        <p:spPr>
          <a:xfrm>
            <a:off x="306827" y="28214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08:02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6D420E-6BFD-478A-B596-02EA1EA5E94D}"/>
              </a:ext>
            </a:extLst>
          </p:cNvPr>
          <p:cNvSpPr/>
          <p:nvPr/>
        </p:nvSpPr>
        <p:spPr>
          <a:xfrm>
            <a:off x="252125" y="2813900"/>
            <a:ext cx="5697373" cy="2886882"/>
          </a:xfrm>
          <a:prstGeom prst="roundRect">
            <a:avLst>
              <a:gd name="adj" fmla="val 7945"/>
            </a:avLst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6EC5E-B770-4FE7-88E1-8027D2C18A9B}"/>
              </a:ext>
            </a:extLst>
          </p:cNvPr>
          <p:cNvSpPr txBox="1"/>
          <p:nvPr/>
        </p:nvSpPr>
        <p:spPr>
          <a:xfrm>
            <a:off x="2805968" y="2913116"/>
            <a:ext cx="2998226" cy="25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Your Presentation Title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8055B33A-9873-47DC-96FC-3F09984D577C}"/>
              </a:ext>
            </a:extLst>
          </p:cNvPr>
          <p:cNvSpPr txBox="1"/>
          <p:nvPr/>
        </p:nvSpPr>
        <p:spPr>
          <a:xfrm>
            <a:off x="249039" y="5854505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Title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4" name="Graphic 33">
            <a:hlinkClick r:id="rId11" action="ppaction://hlinksldjump"/>
            <a:extLst>
              <a:ext uri="{FF2B5EF4-FFF2-40B4-BE49-F238E27FC236}">
                <a16:creationId xmlns:a16="http://schemas.microsoft.com/office/drawing/2014/main" id="{7B61EE15-344A-453D-9454-6885E8C59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5997" y="6498192"/>
            <a:ext cx="385752" cy="2893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2A22128-6379-40FF-929C-2F6F335728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0447" y="6411083"/>
            <a:ext cx="623939" cy="5828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64D64BA-C265-4942-8FFC-59F065E1D8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9206" y="3509867"/>
            <a:ext cx="1239901" cy="1239901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46C59EA-8A4B-44E0-AB47-7888040273F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33572"/>
          <a:stretch/>
        </p:blipFill>
        <p:spPr>
          <a:xfrm>
            <a:off x="668479" y="3337768"/>
            <a:ext cx="1957173" cy="1839145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97E9796-0CF5-4682-BB2A-3C939A9EADF4}"/>
              </a:ext>
            </a:extLst>
          </p:cNvPr>
          <p:cNvSpPr/>
          <p:nvPr/>
        </p:nvSpPr>
        <p:spPr>
          <a:xfrm>
            <a:off x="984166" y="3590928"/>
            <a:ext cx="1325799" cy="864957"/>
          </a:xfrm>
          <a:prstGeom prst="roundRect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981FEF-2485-4D5D-A429-4EF82B0F7082}"/>
              </a:ext>
            </a:extLst>
          </p:cNvPr>
          <p:cNvSpPr txBox="1"/>
          <p:nvPr/>
        </p:nvSpPr>
        <p:spPr>
          <a:xfrm>
            <a:off x="306827" y="89399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Monday, March 15 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FCE58B9-5F10-49FA-ADF9-6763846CCACF}"/>
              </a:ext>
            </a:extLst>
          </p:cNvPr>
          <p:cNvSpPr/>
          <p:nvPr/>
        </p:nvSpPr>
        <p:spPr>
          <a:xfrm>
            <a:off x="9179959" y="2795961"/>
            <a:ext cx="1241189" cy="1241189"/>
          </a:xfrm>
          <a:prstGeom prst="roundRect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hlinkClick r:id="rId20" action="ppaction://hlinksldjump"/>
            <a:extLst>
              <a:ext uri="{FF2B5EF4-FFF2-40B4-BE49-F238E27FC236}">
                <a16:creationId xmlns:a16="http://schemas.microsoft.com/office/drawing/2014/main" id="{57638ECD-89E8-4827-AF40-C7DE42AD6EFA}"/>
              </a:ext>
            </a:extLst>
          </p:cNvPr>
          <p:cNvSpPr txBox="1"/>
          <p:nvPr/>
        </p:nvSpPr>
        <p:spPr>
          <a:xfrm>
            <a:off x="9560744" y="3216500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50F0E31-1C11-4F8C-BD9B-50762ECC0205}"/>
              </a:ext>
            </a:extLst>
          </p:cNvPr>
          <p:cNvSpPr/>
          <p:nvPr/>
        </p:nvSpPr>
        <p:spPr>
          <a:xfrm>
            <a:off x="10653687" y="2795961"/>
            <a:ext cx="1241189" cy="1241189"/>
          </a:xfrm>
          <a:prstGeom prst="roundRect">
            <a:avLst/>
          </a:prstGeom>
          <a:solidFill>
            <a:srgbClr val="E3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hlinkClick r:id="rId21" action="ppaction://hlinksldjump"/>
            <a:extLst>
              <a:ext uri="{FF2B5EF4-FFF2-40B4-BE49-F238E27FC236}">
                <a16:creationId xmlns:a16="http://schemas.microsoft.com/office/drawing/2014/main" id="{56CD2608-A519-449F-9407-DA0B03A7CB00}"/>
              </a:ext>
            </a:extLst>
          </p:cNvPr>
          <p:cNvSpPr txBox="1"/>
          <p:nvPr/>
        </p:nvSpPr>
        <p:spPr>
          <a:xfrm>
            <a:off x="11034472" y="3216500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1AA718-7895-497A-A213-0A00EFD5172B}"/>
              </a:ext>
            </a:extLst>
          </p:cNvPr>
          <p:cNvSpPr/>
          <p:nvPr/>
        </p:nvSpPr>
        <p:spPr>
          <a:xfrm>
            <a:off x="9224958" y="4315455"/>
            <a:ext cx="1241189" cy="1241189"/>
          </a:xfrm>
          <a:prstGeom prst="roundRect">
            <a:avLst/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hlinkClick r:id="rId22" action="ppaction://hlinksldjump"/>
            <a:extLst>
              <a:ext uri="{FF2B5EF4-FFF2-40B4-BE49-F238E27FC236}">
                <a16:creationId xmlns:a16="http://schemas.microsoft.com/office/drawing/2014/main" id="{4718C433-53DF-4FEF-A34F-678A7C57EE4B}"/>
              </a:ext>
            </a:extLst>
          </p:cNvPr>
          <p:cNvSpPr txBox="1"/>
          <p:nvPr/>
        </p:nvSpPr>
        <p:spPr>
          <a:xfrm>
            <a:off x="9566133" y="473599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4FF07F-85E8-4E1B-B4D2-47FBC543AED1}"/>
              </a:ext>
            </a:extLst>
          </p:cNvPr>
          <p:cNvSpPr/>
          <p:nvPr/>
        </p:nvSpPr>
        <p:spPr>
          <a:xfrm>
            <a:off x="10698686" y="4315455"/>
            <a:ext cx="1241189" cy="1241189"/>
          </a:xfrm>
          <a:prstGeom prst="round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TextBox 47">
            <a:hlinkClick r:id="rId23" action="ppaction://hlinksldjump"/>
            <a:extLst>
              <a:ext uri="{FF2B5EF4-FFF2-40B4-BE49-F238E27FC236}">
                <a16:creationId xmlns:a16="http://schemas.microsoft.com/office/drawing/2014/main" id="{711EE256-98BF-4B33-9A04-4FD4566C140D}"/>
              </a:ext>
            </a:extLst>
          </p:cNvPr>
          <p:cNvSpPr txBox="1"/>
          <p:nvPr/>
        </p:nvSpPr>
        <p:spPr>
          <a:xfrm>
            <a:off x="11079471" y="473599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en-ID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23660C9-9E49-4C50-B94F-F52206E7DA06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25C6DA"/>
              </a:clrFrom>
              <a:clrTo>
                <a:srgbClr val="25C6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05" y="296912"/>
            <a:ext cx="732097" cy="5635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F93D63-C3BE-4FE3-ACB0-838A2F67B395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78" y="773070"/>
            <a:ext cx="731418" cy="73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5F6935-0A3A-4E05-A90C-DB5DBE446E3D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0FEA16B-F10E-497B-A8D1-848BC846D82A}"/>
              </a:ext>
            </a:extLst>
          </p:cNvPr>
          <p:cNvSpPr/>
          <p:nvPr/>
        </p:nvSpPr>
        <p:spPr>
          <a:xfrm>
            <a:off x="96252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07AC4A-8F9E-401B-B761-59D0A992E76D}"/>
              </a:ext>
            </a:extLst>
          </p:cNvPr>
          <p:cNvSpPr/>
          <p:nvPr/>
        </p:nvSpPr>
        <p:spPr>
          <a:xfrm>
            <a:off x="481262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90F907-CAC3-4A13-9B1F-9EF326D7162D}"/>
              </a:ext>
            </a:extLst>
          </p:cNvPr>
          <p:cNvSpPr/>
          <p:nvPr/>
        </p:nvSpPr>
        <p:spPr>
          <a:xfrm>
            <a:off x="882313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5B9243-559F-4CF3-9423-532CBF2B287B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hlinkClick r:id="rId2" action="ppaction://hlinksldjump"/>
            <a:extLst>
              <a:ext uri="{FF2B5EF4-FFF2-40B4-BE49-F238E27FC236}">
                <a16:creationId xmlns:a16="http://schemas.microsoft.com/office/drawing/2014/main" id="{475A80CD-8268-4835-B402-53277D0CC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B911CD-8418-45EB-A189-9A1B8CE338BF}"/>
              </a:ext>
            </a:extLst>
          </p:cNvPr>
          <p:cNvSpPr/>
          <p:nvPr/>
        </p:nvSpPr>
        <p:spPr>
          <a:xfrm>
            <a:off x="767996" y="890728"/>
            <a:ext cx="11004887" cy="5229720"/>
          </a:xfrm>
          <a:prstGeom prst="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64D01-C489-4DE3-992B-E86CE65DB2DE}"/>
              </a:ext>
            </a:extLst>
          </p:cNvPr>
          <p:cNvSpPr/>
          <p:nvPr/>
        </p:nvSpPr>
        <p:spPr>
          <a:xfrm>
            <a:off x="481262" y="1107296"/>
            <a:ext cx="11004887" cy="5229720"/>
          </a:xfrm>
          <a:prstGeom prst="rect">
            <a:avLst/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96622-A6D4-4FBE-A702-768B24D7232F}"/>
              </a:ext>
            </a:extLst>
          </p:cNvPr>
          <p:cNvSpPr txBox="1"/>
          <p:nvPr/>
        </p:nvSpPr>
        <p:spPr>
          <a:xfrm>
            <a:off x="1973943" y="3018971"/>
            <a:ext cx="858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is Your Presentation Title</a:t>
            </a:r>
            <a:endParaRPr lang="en-ID" sz="4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0BCC75-5AEB-4DEA-B85C-26C454AD2E80}"/>
              </a:ext>
            </a:extLst>
          </p:cNvPr>
          <p:cNvCxnSpPr>
            <a:cxnSpLocks/>
          </p:cNvCxnSpPr>
          <p:nvPr/>
        </p:nvCxnSpPr>
        <p:spPr>
          <a:xfrm>
            <a:off x="1138987" y="2807368"/>
            <a:ext cx="99781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D648E8-A472-48FC-9EBB-BA57568FF7E5}"/>
              </a:ext>
            </a:extLst>
          </p:cNvPr>
          <p:cNvCxnSpPr>
            <a:cxnSpLocks/>
          </p:cNvCxnSpPr>
          <p:nvPr/>
        </p:nvCxnSpPr>
        <p:spPr>
          <a:xfrm>
            <a:off x="1138987" y="4203031"/>
            <a:ext cx="99781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34E2519-2B52-401C-B494-D81DEA3A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3354308" y="4000314"/>
            <a:ext cx="5483384" cy="22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2BC9C29-C258-47DD-AC0E-2B651E70F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5" y="61810"/>
            <a:ext cx="340829" cy="3408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9C9C0B-C598-4F0D-A59D-0558D0E60FC3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rgbClr val="173D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A5033-A7AE-4FA9-B32D-8984C36ABEC4}"/>
              </a:ext>
            </a:extLst>
          </p:cNvPr>
          <p:cNvSpPr txBox="1"/>
          <p:nvPr/>
        </p:nvSpPr>
        <p:spPr>
          <a:xfrm>
            <a:off x="456124" y="6575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Subtitle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5E6011-1F81-4C65-AEDF-B93AE271B90E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hlinkClick r:id="rId4" action="ppaction://hlinksldjump"/>
            <a:extLst>
              <a:ext uri="{FF2B5EF4-FFF2-40B4-BE49-F238E27FC236}">
                <a16:creationId xmlns:a16="http://schemas.microsoft.com/office/drawing/2014/main" id="{6C1030CD-951B-4C83-936E-00C987940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E8DE8A-DA21-4895-A3DF-89F6763CC137}"/>
              </a:ext>
            </a:extLst>
          </p:cNvPr>
          <p:cNvSpPr/>
          <p:nvPr/>
        </p:nvSpPr>
        <p:spPr>
          <a:xfrm>
            <a:off x="401794" y="1107296"/>
            <a:ext cx="11084356" cy="5229720"/>
          </a:xfrm>
          <a:prstGeom prst="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AAE7E691-07EB-4842-B82E-C9FB9DA8F1B3}"/>
              </a:ext>
            </a:extLst>
          </p:cNvPr>
          <p:cNvSpPr/>
          <p:nvPr/>
        </p:nvSpPr>
        <p:spPr>
          <a:xfrm>
            <a:off x="401794" y="800591"/>
            <a:ext cx="3506275" cy="618202"/>
          </a:xfrm>
          <a:prstGeom prst="homePlate">
            <a:avLst/>
          </a:prstGeom>
          <a:solidFill>
            <a:srgbClr val="E3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EF1FC-D8A1-4F4C-A19E-30AC8995E1A6}"/>
              </a:ext>
            </a:extLst>
          </p:cNvPr>
          <p:cNvSpPr txBox="1"/>
          <p:nvPr/>
        </p:nvSpPr>
        <p:spPr>
          <a:xfrm>
            <a:off x="481262" y="798195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2FFAD7-95F5-42B8-8FB8-D6DE30F701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4443" r="63055" b="7597"/>
          <a:stretch/>
        </p:blipFill>
        <p:spPr>
          <a:xfrm>
            <a:off x="838090" y="2030837"/>
            <a:ext cx="2283010" cy="35451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BA138-799E-43CA-88CE-602DB2304FCE}"/>
              </a:ext>
            </a:extLst>
          </p:cNvPr>
          <p:cNvCxnSpPr>
            <a:cxnSpLocks/>
          </p:cNvCxnSpPr>
          <p:nvPr/>
        </p:nvCxnSpPr>
        <p:spPr>
          <a:xfrm>
            <a:off x="3896431" y="2030837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5B68F5-6BAC-402F-9DE1-92ECD007CE37}"/>
              </a:ext>
            </a:extLst>
          </p:cNvPr>
          <p:cNvCxnSpPr>
            <a:cxnSpLocks/>
          </p:cNvCxnSpPr>
          <p:nvPr/>
        </p:nvCxnSpPr>
        <p:spPr>
          <a:xfrm>
            <a:off x="3896431" y="2596605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A7EEAE-78FB-4710-883C-60200E31DFCF}"/>
              </a:ext>
            </a:extLst>
          </p:cNvPr>
          <p:cNvCxnSpPr>
            <a:cxnSpLocks/>
          </p:cNvCxnSpPr>
          <p:nvPr/>
        </p:nvCxnSpPr>
        <p:spPr>
          <a:xfrm>
            <a:off x="3896431" y="3162373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AED861-2E0D-4059-A975-218F345D4E5B}"/>
              </a:ext>
            </a:extLst>
          </p:cNvPr>
          <p:cNvCxnSpPr>
            <a:cxnSpLocks/>
          </p:cNvCxnSpPr>
          <p:nvPr/>
        </p:nvCxnSpPr>
        <p:spPr>
          <a:xfrm>
            <a:off x="3896431" y="3728141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47D281-C328-40AC-828D-B2DF897FE237}"/>
              </a:ext>
            </a:extLst>
          </p:cNvPr>
          <p:cNvCxnSpPr>
            <a:cxnSpLocks/>
          </p:cNvCxnSpPr>
          <p:nvPr/>
        </p:nvCxnSpPr>
        <p:spPr>
          <a:xfrm>
            <a:off x="3896431" y="4293909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E11F88-0FEB-4DF1-9C8D-F439DD656223}"/>
              </a:ext>
            </a:extLst>
          </p:cNvPr>
          <p:cNvCxnSpPr>
            <a:cxnSpLocks/>
          </p:cNvCxnSpPr>
          <p:nvPr/>
        </p:nvCxnSpPr>
        <p:spPr>
          <a:xfrm>
            <a:off x="3896431" y="4859677"/>
            <a:ext cx="68375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9422D3-5BF2-4B66-962F-16150E81F51B}"/>
              </a:ext>
            </a:extLst>
          </p:cNvPr>
          <p:cNvCxnSpPr>
            <a:cxnSpLocks/>
          </p:cNvCxnSpPr>
          <p:nvPr/>
        </p:nvCxnSpPr>
        <p:spPr>
          <a:xfrm>
            <a:off x="3882783" y="5425447"/>
            <a:ext cx="6864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90DEFA9-7E9F-4BC0-AFFB-DF33C8DE47CD}"/>
              </a:ext>
            </a:extLst>
          </p:cNvPr>
          <p:cNvSpPr/>
          <p:nvPr/>
        </p:nvSpPr>
        <p:spPr>
          <a:xfrm>
            <a:off x="481262" y="1107296"/>
            <a:ext cx="11004887" cy="5229720"/>
          </a:xfrm>
          <a:prstGeom prst="rect">
            <a:avLst/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E3BF4F0-89FE-4538-9A55-B28E161E5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819400" y="2473404"/>
            <a:ext cx="6858000" cy="2872409"/>
          </a:xfrm>
          <a:prstGeom prst="rect">
            <a:avLst/>
          </a:prstGeom>
        </p:spPr>
      </p:pic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2AC08097-2944-4DB6-ACD0-C0D73D9338E4}"/>
              </a:ext>
            </a:extLst>
          </p:cNvPr>
          <p:cNvSpPr/>
          <p:nvPr/>
        </p:nvSpPr>
        <p:spPr>
          <a:xfrm>
            <a:off x="481262" y="798195"/>
            <a:ext cx="3481137" cy="618202"/>
          </a:xfrm>
          <a:prstGeom prst="homePlat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B60A3-3FFE-4EDF-8037-10035E7CCA48}"/>
              </a:ext>
            </a:extLst>
          </p:cNvPr>
          <p:cNvSpPr txBox="1"/>
          <p:nvPr/>
        </p:nvSpPr>
        <p:spPr>
          <a:xfrm>
            <a:off x="481262" y="798195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BB07D8-A078-40DE-B50B-1DF7A9FE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95" y="61810"/>
            <a:ext cx="340829" cy="3408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E1122A-6B6B-4516-9742-39FF0D3B54B3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rgbClr val="173D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25D093-6489-48FA-86EA-D4611A9BDF88}"/>
              </a:ext>
            </a:extLst>
          </p:cNvPr>
          <p:cNvSpPr txBox="1"/>
          <p:nvPr/>
        </p:nvSpPr>
        <p:spPr>
          <a:xfrm>
            <a:off x="456124" y="6575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Subtitle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323B0D-6492-495E-9266-277F54811F0F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hlinkClick r:id="rId5" action="ppaction://hlinksldjump"/>
            <a:extLst>
              <a:ext uri="{FF2B5EF4-FFF2-40B4-BE49-F238E27FC236}">
                <a16:creationId xmlns:a16="http://schemas.microsoft.com/office/drawing/2014/main" id="{74D34FE8-4309-4129-9BD2-1F97CC456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B4D724-B25B-4E6F-9972-CBB774B77BA5}"/>
              </a:ext>
            </a:extLst>
          </p:cNvPr>
          <p:cNvSpPr/>
          <p:nvPr/>
        </p:nvSpPr>
        <p:spPr>
          <a:xfrm>
            <a:off x="1061761" y="2905054"/>
            <a:ext cx="2576239" cy="3046574"/>
          </a:xfrm>
          <a:prstGeom prst="roundRect">
            <a:avLst>
              <a:gd name="adj" fmla="val 8222"/>
            </a:avLst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8177CD-B94F-482C-B28C-7C8F900F28D9}"/>
              </a:ext>
            </a:extLst>
          </p:cNvPr>
          <p:cNvSpPr/>
          <p:nvPr/>
        </p:nvSpPr>
        <p:spPr>
          <a:xfrm>
            <a:off x="1131917" y="2992191"/>
            <a:ext cx="2435927" cy="2872300"/>
          </a:xfrm>
          <a:prstGeom prst="roundRect">
            <a:avLst>
              <a:gd name="adj" fmla="val 822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3BAD73-BA82-4684-89AF-6D8879522D0B}"/>
              </a:ext>
            </a:extLst>
          </p:cNvPr>
          <p:cNvSpPr/>
          <p:nvPr/>
        </p:nvSpPr>
        <p:spPr>
          <a:xfrm>
            <a:off x="4718886" y="2905054"/>
            <a:ext cx="2576239" cy="3046574"/>
          </a:xfrm>
          <a:prstGeom prst="roundRect">
            <a:avLst>
              <a:gd name="adj" fmla="val 8222"/>
            </a:avLst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78890D-4EF9-4057-A40A-1ABEA75D6CC7}"/>
              </a:ext>
            </a:extLst>
          </p:cNvPr>
          <p:cNvSpPr/>
          <p:nvPr/>
        </p:nvSpPr>
        <p:spPr>
          <a:xfrm>
            <a:off x="4789042" y="2992191"/>
            <a:ext cx="2435927" cy="2872300"/>
          </a:xfrm>
          <a:prstGeom prst="roundRect">
            <a:avLst>
              <a:gd name="adj" fmla="val 822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ED6465E-EFEE-42A7-A62E-0A89E76579D8}"/>
              </a:ext>
            </a:extLst>
          </p:cNvPr>
          <p:cNvSpPr/>
          <p:nvPr/>
        </p:nvSpPr>
        <p:spPr>
          <a:xfrm>
            <a:off x="8376012" y="2905054"/>
            <a:ext cx="2576239" cy="3046574"/>
          </a:xfrm>
          <a:prstGeom prst="roundRect">
            <a:avLst>
              <a:gd name="adj" fmla="val 8222"/>
            </a:avLst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DBC5A5-9A82-4EE6-A52A-D7BCD66A9195}"/>
              </a:ext>
            </a:extLst>
          </p:cNvPr>
          <p:cNvSpPr/>
          <p:nvPr/>
        </p:nvSpPr>
        <p:spPr>
          <a:xfrm>
            <a:off x="8446168" y="2992191"/>
            <a:ext cx="2435927" cy="2872300"/>
          </a:xfrm>
          <a:prstGeom prst="roundRect">
            <a:avLst>
              <a:gd name="adj" fmla="val 822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16063E0-F1FC-4A1B-995C-82D1ECB3A956}"/>
              </a:ext>
            </a:extLst>
          </p:cNvPr>
          <p:cNvGrpSpPr/>
          <p:nvPr/>
        </p:nvGrpSpPr>
        <p:grpSpPr>
          <a:xfrm>
            <a:off x="584037" y="1767786"/>
            <a:ext cx="10799336" cy="609600"/>
            <a:chOff x="584037" y="1767786"/>
            <a:chExt cx="10799336" cy="609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CFA6B7-E9B2-4747-ABCF-994B725718F3}"/>
                </a:ext>
              </a:extLst>
            </p:cNvPr>
            <p:cNvCxnSpPr>
              <a:cxnSpLocks/>
            </p:cNvCxnSpPr>
            <p:nvPr/>
          </p:nvCxnSpPr>
          <p:spPr>
            <a:xfrm>
              <a:off x="584037" y="2088364"/>
              <a:ext cx="10799336" cy="0"/>
            </a:xfrm>
            <a:prstGeom prst="line">
              <a:avLst/>
            </a:prstGeom>
            <a:ln w="38100">
              <a:solidFill>
                <a:srgbClr val="FFC4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88F2F1-46CA-4B4E-A096-32F44A3A9B7D}"/>
                </a:ext>
              </a:extLst>
            </p:cNvPr>
            <p:cNvGrpSpPr/>
            <p:nvPr/>
          </p:nvGrpSpPr>
          <p:grpSpPr>
            <a:xfrm>
              <a:off x="2057400" y="1767786"/>
              <a:ext cx="609600" cy="609600"/>
              <a:chOff x="2054625" y="1805120"/>
              <a:chExt cx="609600" cy="6096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CE37CC5-3175-47EC-BDCA-85A4AFC9D113}"/>
                  </a:ext>
                </a:extLst>
              </p:cNvPr>
              <p:cNvSpPr/>
              <p:nvPr/>
            </p:nvSpPr>
            <p:spPr>
              <a:xfrm>
                <a:off x="2054625" y="1805120"/>
                <a:ext cx="609600" cy="609600"/>
              </a:xfrm>
              <a:prstGeom prst="ellipse">
                <a:avLst/>
              </a:prstGeom>
              <a:solidFill>
                <a:srgbClr val="FFC4D6"/>
              </a:solidFill>
              <a:ln>
                <a:solidFill>
                  <a:srgbClr val="E3F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E1AA8B4-59EE-4F5A-998A-12DF5033B25D}"/>
                  </a:ext>
                </a:extLst>
              </p:cNvPr>
              <p:cNvSpPr/>
              <p:nvPr/>
            </p:nvSpPr>
            <p:spPr>
              <a:xfrm>
                <a:off x="2223068" y="1973563"/>
                <a:ext cx="272714" cy="2727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85A6483-B5EF-4EC1-BB07-290534CB1DD4}"/>
                </a:ext>
              </a:extLst>
            </p:cNvPr>
            <p:cNvGrpSpPr/>
            <p:nvPr/>
          </p:nvGrpSpPr>
          <p:grpSpPr>
            <a:xfrm>
              <a:off x="5709753" y="1767786"/>
              <a:ext cx="609600" cy="609600"/>
              <a:chOff x="2054625" y="1805120"/>
              <a:chExt cx="609600" cy="6096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1A9E52-3687-48A0-B855-32C8175A3A90}"/>
                  </a:ext>
                </a:extLst>
              </p:cNvPr>
              <p:cNvSpPr/>
              <p:nvPr/>
            </p:nvSpPr>
            <p:spPr>
              <a:xfrm>
                <a:off x="2054625" y="1805120"/>
                <a:ext cx="609600" cy="609600"/>
              </a:xfrm>
              <a:prstGeom prst="ellipse">
                <a:avLst/>
              </a:prstGeom>
              <a:solidFill>
                <a:srgbClr val="FFC4D6"/>
              </a:solidFill>
              <a:ln>
                <a:solidFill>
                  <a:srgbClr val="E3F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4F5D4D7-8D3D-4BEC-8DAD-0E4D2345D268}"/>
                  </a:ext>
                </a:extLst>
              </p:cNvPr>
              <p:cNvSpPr/>
              <p:nvPr/>
            </p:nvSpPr>
            <p:spPr>
              <a:xfrm>
                <a:off x="2223068" y="1973563"/>
                <a:ext cx="272714" cy="2727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94F9F3C-25BC-4EFA-92FE-83774F5A8CB4}"/>
                </a:ext>
              </a:extLst>
            </p:cNvPr>
            <p:cNvGrpSpPr/>
            <p:nvPr/>
          </p:nvGrpSpPr>
          <p:grpSpPr>
            <a:xfrm>
              <a:off x="9362107" y="1767786"/>
              <a:ext cx="609600" cy="609600"/>
              <a:chOff x="2054625" y="1805120"/>
              <a:chExt cx="609600" cy="6096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68C875D-658A-40D2-AE5C-5BC27C0878F4}"/>
                  </a:ext>
                </a:extLst>
              </p:cNvPr>
              <p:cNvSpPr/>
              <p:nvPr/>
            </p:nvSpPr>
            <p:spPr>
              <a:xfrm>
                <a:off x="2054625" y="1805120"/>
                <a:ext cx="609600" cy="609600"/>
              </a:xfrm>
              <a:prstGeom prst="ellipse">
                <a:avLst/>
              </a:prstGeom>
              <a:solidFill>
                <a:srgbClr val="FFC4D6"/>
              </a:solidFill>
              <a:ln>
                <a:solidFill>
                  <a:srgbClr val="E3F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ACECC38-E72A-4413-8E50-8644D70A7E3F}"/>
                  </a:ext>
                </a:extLst>
              </p:cNvPr>
              <p:cNvSpPr/>
              <p:nvPr/>
            </p:nvSpPr>
            <p:spPr>
              <a:xfrm>
                <a:off x="2223068" y="1973563"/>
                <a:ext cx="272714" cy="2727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4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E912D4-5CB7-4C1B-B8C7-93D5E8A7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819400" y="2473404"/>
            <a:ext cx="6858000" cy="28724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012112-58D0-49BB-8E0D-2070C3C74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95" y="61810"/>
            <a:ext cx="340829" cy="3408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5B7C5F-FB30-41E2-BF39-424DF0D3FC44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rgbClr val="173D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1940BB-EC95-44B5-A265-3772261755AA}"/>
              </a:ext>
            </a:extLst>
          </p:cNvPr>
          <p:cNvSpPr txBox="1"/>
          <p:nvPr/>
        </p:nvSpPr>
        <p:spPr>
          <a:xfrm>
            <a:off x="456124" y="6575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Subtitle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C93E8-B0EB-4055-999B-5ACD13234CCE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hlinkClick r:id="rId5" action="ppaction://hlinksldjump"/>
            <a:extLst>
              <a:ext uri="{FF2B5EF4-FFF2-40B4-BE49-F238E27FC236}">
                <a16:creationId xmlns:a16="http://schemas.microsoft.com/office/drawing/2014/main" id="{A8876D49-5F2F-4160-B992-2FE08CF90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0A72FF-C3BD-4816-B523-0BFF81255EC7}"/>
              </a:ext>
            </a:extLst>
          </p:cNvPr>
          <p:cNvSpPr/>
          <p:nvPr/>
        </p:nvSpPr>
        <p:spPr>
          <a:xfrm>
            <a:off x="6331017" y="1107296"/>
            <a:ext cx="5441866" cy="5229720"/>
          </a:xfrm>
          <a:prstGeom prst="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368D41-E253-4C32-879D-B200660BAA6B}"/>
              </a:ext>
            </a:extLst>
          </p:cNvPr>
          <p:cNvSpPr/>
          <p:nvPr/>
        </p:nvSpPr>
        <p:spPr>
          <a:xfrm>
            <a:off x="6504128" y="1258735"/>
            <a:ext cx="5095645" cy="4926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898601-2D6A-4B5B-A0A8-822B7DF69CB2}"/>
              </a:ext>
            </a:extLst>
          </p:cNvPr>
          <p:cNvSpPr/>
          <p:nvPr/>
        </p:nvSpPr>
        <p:spPr>
          <a:xfrm>
            <a:off x="456124" y="1107296"/>
            <a:ext cx="5441866" cy="5229720"/>
          </a:xfrm>
          <a:prstGeom prst="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C750E-F170-4C51-B585-D3D6334D32DE}"/>
              </a:ext>
            </a:extLst>
          </p:cNvPr>
          <p:cNvSpPr/>
          <p:nvPr/>
        </p:nvSpPr>
        <p:spPr>
          <a:xfrm>
            <a:off x="629235" y="1258735"/>
            <a:ext cx="5095645" cy="4926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53B933F-403A-4769-9BC8-E163CE372FD9}"/>
              </a:ext>
            </a:extLst>
          </p:cNvPr>
          <p:cNvSpPr/>
          <p:nvPr/>
        </p:nvSpPr>
        <p:spPr>
          <a:xfrm>
            <a:off x="481262" y="798195"/>
            <a:ext cx="3481137" cy="618202"/>
          </a:xfrm>
          <a:prstGeom prst="homePlate">
            <a:avLst/>
          </a:prstGeom>
          <a:solidFill>
            <a:srgbClr val="E3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90EEA-724F-4D3E-A192-20C9CB9C033F}"/>
              </a:ext>
            </a:extLst>
          </p:cNvPr>
          <p:cNvSpPr txBox="1"/>
          <p:nvPr/>
        </p:nvSpPr>
        <p:spPr>
          <a:xfrm>
            <a:off x="481262" y="798195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6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3F002BA-B255-4A31-8151-7371420B17F6}"/>
              </a:ext>
            </a:extLst>
          </p:cNvPr>
          <p:cNvSpPr/>
          <p:nvPr/>
        </p:nvSpPr>
        <p:spPr>
          <a:xfrm>
            <a:off x="481262" y="1107296"/>
            <a:ext cx="11004887" cy="5229720"/>
          </a:xfrm>
          <a:prstGeom prst="rect">
            <a:avLst/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EA6D7A8-6FAA-4886-80F8-04EEE777B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2819400" y="2473404"/>
            <a:ext cx="6858000" cy="28724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F4CE48-0949-417C-982D-A9635E98F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95" y="61810"/>
            <a:ext cx="340829" cy="3408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A2797-DE8F-4C8E-8295-BDD24A22E298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rgbClr val="173D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761EDC-D8F6-44A3-B024-A43DD8342BE4}"/>
              </a:ext>
            </a:extLst>
          </p:cNvPr>
          <p:cNvSpPr txBox="1"/>
          <p:nvPr/>
        </p:nvSpPr>
        <p:spPr>
          <a:xfrm>
            <a:off x="456124" y="6575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Subtitle</a:t>
            </a:r>
            <a:endParaRPr lang="en-ID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1ACDD-3782-410E-99FB-B928B7C41A98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hlinkClick r:id="rId5" action="ppaction://hlinksldjump"/>
            <a:extLst>
              <a:ext uri="{FF2B5EF4-FFF2-40B4-BE49-F238E27FC236}">
                <a16:creationId xmlns:a16="http://schemas.microsoft.com/office/drawing/2014/main" id="{8D6157D7-AAB3-4169-9FFA-0886FBBCB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99BCE6FF-BE1B-4AAC-8D72-B7F4A0054E46}"/>
              </a:ext>
            </a:extLst>
          </p:cNvPr>
          <p:cNvSpPr/>
          <p:nvPr/>
        </p:nvSpPr>
        <p:spPr>
          <a:xfrm>
            <a:off x="481262" y="798195"/>
            <a:ext cx="3481137" cy="618202"/>
          </a:xfrm>
          <a:prstGeom prst="homePlat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27774-C57B-41C6-A0AC-E5BCFDE7E87C}"/>
              </a:ext>
            </a:extLst>
          </p:cNvPr>
          <p:cNvSpPr txBox="1"/>
          <p:nvPr/>
        </p:nvSpPr>
        <p:spPr>
          <a:xfrm>
            <a:off x="481262" y="798195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en-ID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4129E5-F606-4DFE-9607-020AD8A326B2}"/>
              </a:ext>
            </a:extLst>
          </p:cNvPr>
          <p:cNvSpPr/>
          <p:nvPr/>
        </p:nvSpPr>
        <p:spPr>
          <a:xfrm flipV="1">
            <a:off x="8127223" y="1969705"/>
            <a:ext cx="3036646" cy="4053584"/>
          </a:xfrm>
          <a:prstGeom prst="round2SameRect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6E39C2-A0F1-4B97-AB11-54DAD825C59A}"/>
              </a:ext>
            </a:extLst>
          </p:cNvPr>
          <p:cNvSpPr/>
          <p:nvPr/>
        </p:nvSpPr>
        <p:spPr>
          <a:xfrm>
            <a:off x="9095751" y="1416397"/>
            <a:ext cx="1099589" cy="1099589"/>
          </a:xfrm>
          <a:prstGeom prst="ellipse">
            <a:avLst/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68FE7E8F-49A5-4989-9B75-DC36DA3E19F9}"/>
              </a:ext>
            </a:extLst>
          </p:cNvPr>
          <p:cNvSpPr/>
          <p:nvPr/>
        </p:nvSpPr>
        <p:spPr>
          <a:xfrm flipV="1">
            <a:off x="8263290" y="2058304"/>
            <a:ext cx="2764510" cy="3876385"/>
          </a:xfrm>
          <a:prstGeom prst="round2Same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22740-594D-457E-BDF0-080611AFC165}"/>
              </a:ext>
            </a:extLst>
          </p:cNvPr>
          <p:cNvSpPr/>
          <p:nvPr/>
        </p:nvSpPr>
        <p:spPr>
          <a:xfrm>
            <a:off x="9281364" y="1602010"/>
            <a:ext cx="728363" cy="728363"/>
          </a:xfrm>
          <a:prstGeom prst="ellipse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50652C-1F1C-4104-93BC-24759E850AFB}"/>
              </a:ext>
            </a:extLst>
          </p:cNvPr>
          <p:cNvSpPr/>
          <p:nvPr/>
        </p:nvSpPr>
        <p:spPr>
          <a:xfrm>
            <a:off x="705851" y="1902773"/>
            <a:ext cx="6849599" cy="4118229"/>
          </a:xfrm>
          <a:prstGeom prst="roundRect">
            <a:avLst>
              <a:gd name="adj" fmla="val 4405"/>
            </a:avLst>
          </a:prstGeom>
          <a:solidFill>
            <a:srgbClr val="FF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4DBD87-079D-47EB-B963-0A9B61B81338}"/>
              </a:ext>
            </a:extLst>
          </p:cNvPr>
          <p:cNvSpPr/>
          <p:nvPr/>
        </p:nvSpPr>
        <p:spPr>
          <a:xfrm>
            <a:off x="639978" y="1966191"/>
            <a:ext cx="6849599" cy="4118229"/>
          </a:xfrm>
          <a:prstGeom prst="roundRect">
            <a:avLst>
              <a:gd name="adj" fmla="val 4405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C2E493-539E-49CC-B818-EEF2AA1ED906}"/>
              </a:ext>
            </a:extLst>
          </p:cNvPr>
          <p:cNvCxnSpPr>
            <a:cxnSpLocks/>
          </p:cNvCxnSpPr>
          <p:nvPr/>
        </p:nvCxnSpPr>
        <p:spPr>
          <a:xfrm>
            <a:off x="970348" y="2620370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E1BA03-2394-452E-BC93-C4B390065316}"/>
              </a:ext>
            </a:extLst>
          </p:cNvPr>
          <p:cNvCxnSpPr>
            <a:cxnSpLocks/>
          </p:cNvCxnSpPr>
          <p:nvPr/>
        </p:nvCxnSpPr>
        <p:spPr>
          <a:xfrm>
            <a:off x="970348" y="3242708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67C75E-4E43-4046-9263-BF262BF415FB}"/>
              </a:ext>
            </a:extLst>
          </p:cNvPr>
          <p:cNvCxnSpPr>
            <a:cxnSpLocks/>
          </p:cNvCxnSpPr>
          <p:nvPr/>
        </p:nvCxnSpPr>
        <p:spPr>
          <a:xfrm>
            <a:off x="970348" y="3865046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E6E625-1313-4D05-9A7A-D6F9D138F63F}"/>
              </a:ext>
            </a:extLst>
          </p:cNvPr>
          <p:cNvCxnSpPr>
            <a:cxnSpLocks/>
          </p:cNvCxnSpPr>
          <p:nvPr/>
        </p:nvCxnSpPr>
        <p:spPr>
          <a:xfrm>
            <a:off x="970348" y="4487384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79E03B-9504-439C-AB53-D88319264C7E}"/>
              </a:ext>
            </a:extLst>
          </p:cNvPr>
          <p:cNvCxnSpPr>
            <a:cxnSpLocks/>
          </p:cNvCxnSpPr>
          <p:nvPr/>
        </p:nvCxnSpPr>
        <p:spPr>
          <a:xfrm>
            <a:off x="970348" y="5109722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CE5925-EF0C-41E1-A3BF-C9BD183D145D}"/>
              </a:ext>
            </a:extLst>
          </p:cNvPr>
          <p:cNvCxnSpPr>
            <a:cxnSpLocks/>
          </p:cNvCxnSpPr>
          <p:nvPr/>
        </p:nvCxnSpPr>
        <p:spPr>
          <a:xfrm>
            <a:off x="970348" y="5732059"/>
            <a:ext cx="6320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5F6935-0A3A-4E05-A90C-DB5DBE446E3D}"/>
              </a:ext>
            </a:extLst>
          </p:cNvPr>
          <p:cNvCxnSpPr>
            <a:cxnSpLocks/>
          </p:cNvCxnSpPr>
          <p:nvPr/>
        </p:nvCxnSpPr>
        <p:spPr>
          <a:xfrm>
            <a:off x="96252" y="520984"/>
            <a:ext cx="119994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0FEA16B-F10E-497B-A8D1-848BC846D82A}"/>
              </a:ext>
            </a:extLst>
          </p:cNvPr>
          <p:cNvSpPr/>
          <p:nvPr/>
        </p:nvSpPr>
        <p:spPr>
          <a:xfrm>
            <a:off x="96252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07AC4A-8F9E-401B-B761-59D0A992E76D}"/>
              </a:ext>
            </a:extLst>
          </p:cNvPr>
          <p:cNvSpPr/>
          <p:nvPr/>
        </p:nvSpPr>
        <p:spPr>
          <a:xfrm>
            <a:off x="481262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90F907-CAC3-4A13-9B1F-9EF326D7162D}"/>
              </a:ext>
            </a:extLst>
          </p:cNvPr>
          <p:cNvSpPr/>
          <p:nvPr/>
        </p:nvSpPr>
        <p:spPr>
          <a:xfrm>
            <a:off x="882313" y="168057"/>
            <a:ext cx="256674" cy="256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5B9243-559F-4CF3-9423-532CBF2B287B}"/>
              </a:ext>
            </a:extLst>
          </p:cNvPr>
          <p:cNvCxnSpPr/>
          <p:nvPr/>
        </p:nvCxnSpPr>
        <p:spPr>
          <a:xfrm>
            <a:off x="11646570" y="75087"/>
            <a:ext cx="0" cy="3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hlinkClick r:id="rId2" action="ppaction://hlinksldjump"/>
            <a:extLst>
              <a:ext uri="{FF2B5EF4-FFF2-40B4-BE49-F238E27FC236}">
                <a16:creationId xmlns:a16="http://schemas.microsoft.com/office/drawing/2014/main" id="{475A80CD-8268-4835-B402-53277D0CC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883" y="145542"/>
            <a:ext cx="271738" cy="257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B911CD-8418-45EB-A189-9A1B8CE338BF}"/>
              </a:ext>
            </a:extLst>
          </p:cNvPr>
          <p:cNvSpPr/>
          <p:nvPr/>
        </p:nvSpPr>
        <p:spPr>
          <a:xfrm>
            <a:off x="767996" y="890728"/>
            <a:ext cx="11004887" cy="5229720"/>
          </a:xfrm>
          <a:prstGeom prst="rect">
            <a:avLst/>
          </a:prstGeom>
          <a:solidFill>
            <a:srgbClr val="FFC4D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64D01-C489-4DE3-992B-E86CE65DB2DE}"/>
              </a:ext>
            </a:extLst>
          </p:cNvPr>
          <p:cNvSpPr/>
          <p:nvPr/>
        </p:nvSpPr>
        <p:spPr>
          <a:xfrm>
            <a:off x="481262" y="1107296"/>
            <a:ext cx="11004887" cy="5229720"/>
          </a:xfrm>
          <a:prstGeom prst="rect">
            <a:avLst/>
          </a:prstGeom>
          <a:solidFill>
            <a:srgbClr val="E3FECE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96622-A6D4-4FBE-A702-768B24D7232F}"/>
              </a:ext>
            </a:extLst>
          </p:cNvPr>
          <p:cNvSpPr txBox="1"/>
          <p:nvPr/>
        </p:nvSpPr>
        <p:spPr>
          <a:xfrm>
            <a:off x="4599711" y="3145832"/>
            <a:ext cx="334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  <a:endParaRPr lang="en-ID" sz="4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0BCC75-5AEB-4DEA-B85C-26C454AD2E80}"/>
              </a:ext>
            </a:extLst>
          </p:cNvPr>
          <p:cNvCxnSpPr>
            <a:cxnSpLocks/>
          </p:cNvCxnSpPr>
          <p:nvPr/>
        </p:nvCxnSpPr>
        <p:spPr>
          <a:xfrm>
            <a:off x="1138987" y="2807368"/>
            <a:ext cx="99781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D648E8-A472-48FC-9EBB-BA57568FF7E5}"/>
              </a:ext>
            </a:extLst>
          </p:cNvPr>
          <p:cNvCxnSpPr>
            <a:cxnSpLocks/>
          </p:cNvCxnSpPr>
          <p:nvPr/>
        </p:nvCxnSpPr>
        <p:spPr>
          <a:xfrm>
            <a:off x="1138987" y="4203031"/>
            <a:ext cx="99781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9766E-8D77-421C-815F-4B28A4E3A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116"/>
          <a:stretch/>
        </p:blipFill>
        <p:spPr>
          <a:xfrm>
            <a:off x="3354308" y="4000314"/>
            <a:ext cx="5483384" cy="22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100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Adobe Gothic Std B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</dc:creator>
  <cp:lastModifiedBy>Vu Thanh Trung</cp:lastModifiedBy>
  <cp:revision>38</cp:revision>
  <dcterms:created xsi:type="dcterms:W3CDTF">2021-03-14T02:51:43Z</dcterms:created>
  <dcterms:modified xsi:type="dcterms:W3CDTF">2021-07-31T09:29:19Z</dcterms:modified>
</cp:coreProperties>
</file>